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9B2F42-2427-796C-9FE7-D378B6A4AFB2}" v="2" dt="2022-01-10T05:00:19.824"/>
    <p1510:client id="{CFDB8CEB-1488-B965-36EB-EEBEDF9DF64D}" v="25" dt="2022-01-05T10:38:22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2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柴田 典子" userId="S::nshibata@aichi-cc.jp::ff387f4d-62fe-470d-96b9-f1df13290032" providerId="AD" clId="Web-{CFDB8CEB-1488-B965-36EB-EEBEDF9DF64D}"/>
    <pc:docChg chg="modSld">
      <pc:chgData name="柴田 典子" userId="S::nshibata@aichi-cc.jp::ff387f4d-62fe-470d-96b9-f1df13290032" providerId="AD" clId="Web-{CFDB8CEB-1488-B965-36EB-EEBEDF9DF64D}" dt="2022-01-05T10:38:20.890" v="9" actId="20577"/>
      <pc:docMkLst>
        <pc:docMk/>
      </pc:docMkLst>
      <pc:sldChg chg="modSp">
        <pc:chgData name="柴田 典子" userId="S::nshibata@aichi-cc.jp::ff387f4d-62fe-470d-96b9-f1df13290032" providerId="AD" clId="Web-{CFDB8CEB-1488-B965-36EB-EEBEDF9DF64D}" dt="2022-01-05T10:37:52.827" v="1" actId="20577"/>
        <pc:sldMkLst>
          <pc:docMk/>
          <pc:sldMk cId="4125008302" sldId="256"/>
        </pc:sldMkLst>
        <pc:spChg chg="mod">
          <ac:chgData name="柴田 典子" userId="S::nshibata@aichi-cc.jp::ff387f4d-62fe-470d-96b9-f1df13290032" providerId="AD" clId="Web-{CFDB8CEB-1488-B965-36EB-EEBEDF9DF64D}" dt="2022-01-05T10:37:52.827" v="1" actId="20577"/>
          <ac:spMkLst>
            <pc:docMk/>
            <pc:sldMk cId="4125008302" sldId="256"/>
            <ac:spMk id="5" creationId="{00000000-0000-0000-0000-000000000000}"/>
          </ac:spMkLst>
        </pc:spChg>
      </pc:sldChg>
      <pc:sldChg chg="modSp">
        <pc:chgData name="柴田 典子" userId="S::nshibata@aichi-cc.jp::ff387f4d-62fe-470d-96b9-f1df13290032" providerId="AD" clId="Web-{CFDB8CEB-1488-B965-36EB-EEBEDF9DF64D}" dt="2022-01-05T10:38:07.156" v="3" actId="20577"/>
        <pc:sldMkLst>
          <pc:docMk/>
          <pc:sldMk cId="4220678276" sldId="257"/>
        </pc:sldMkLst>
        <pc:spChg chg="mod">
          <ac:chgData name="柴田 典子" userId="S::nshibata@aichi-cc.jp::ff387f4d-62fe-470d-96b9-f1df13290032" providerId="AD" clId="Web-{CFDB8CEB-1488-B965-36EB-EEBEDF9DF64D}" dt="2022-01-05T10:38:07.156" v="3" actId="20577"/>
          <ac:spMkLst>
            <pc:docMk/>
            <pc:sldMk cId="4220678276" sldId="257"/>
            <ac:spMk id="5" creationId="{00000000-0000-0000-0000-000000000000}"/>
          </ac:spMkLst>
        </pc:spChg>
      </pc:sldChg>
      <pc:sldChg chg="modSp">
        <pc:chgData name="柴田 典子" userId="S::nshibata@aichi-cc.jp::ff387f4d-62fe-470d-96b9-f1df13290032" providerId="AD" clId="Web-{CFDB8CEB-1488-B965-36EB-EEBEDF9DF64D}" dt="2022-01-05T10:38:20.890" v="9" actId="20577"/>
        <pc:sldMkLst>
          <pc:docMk/>
          <pc:sldMk cId="3205742249" sldId="258"/>
        </pc:sldMkLst>
        <pc:spChg chg="mod">
          <ac:chgData name="柴田 典子" userId="S::nshibata@aichi-cc.jp::ff387f4d-62fe-470d-96b9-f1df13290032" providerId="AD" clId="Web-{CFDB8CEB-1488-B965-36EB-EEBEDF9DF64D}" dt="2022-01-05T10:38:20.890" v="9" actId="20577"/>
          <ac:spMkLst>
            <pc:docMk/>
            <pc:sldMk cId="3205742249" sldId="258"/>
            <ac:spMk id="5" creationId="{00000000-0000-0000-0000-000000000000}"/>
          </ac:spMkLst>
        </pc:spChg>
      </pc:sldChg>
      <pc:sldChg chg="modSp">
        <pc:chgData name="柴田 典子" userId="S::nshibata@aichi-cc.jp::ff387f4d-62fe-470d-96b9-f1df13290032" providerId="AD" clId="Web-{CFDB8CEB-1488-B965-36EB-EEBEDF9DF64D}" dt="2022-01-05T10:38:15.297" v="6" actId="20577"/>
        <pc:sldMkLst>
          <pc:docMk/>
          <pc:sldMk cId="3024433984" sldId="259"/>
        </pc:sldMkLst>
        <pc:spChg chg="mod">
          <ac:chgData name="柴田 典子" userId="S::nshibata@aichi-cc.jp::ff387f4d-62fe-470d-96b9-f1df13290032" providerId="AD" clId="Web-{CFDB8CEB-1488-B965-36EB-EEBEDF9DF64D}" dt="2022-01-05T10:38:15.297" v="6" actId="20577"/>
          <ac:spMkLst>
            <pc:docMk/>
            <pc:sldMk cId="3024433984" sldId="259"/>
            <ac:spMk id="11" creationId="{00000000-0000-0000-0000-000000000000}"/>
          </ac:spMkLst>
        </pc:spChg>
      </pc:sldChg>
    </pc:docChg>
  </pc:docChgLst>
  <pc:docChgLst>
    <pc:chgData name="柴田 典子" userId="S::nshibata@aichi-cc.jp::ff387f4d-62fe-470d-96b9-f1df13290032" providerId="AD" clId="Web-{AA9B2F42-2427-796C-9FE7-D378B6A4AFB2}"/>
    <pc:docChg chg="modSld">
      <pc:chgData name="柴田 典子" userId="S::nshibata@aichi-cc.jp::ff387f4d-62fe-470d-96b9-f1df13290032" providerId="AD" clId="Web-{AA9B2F42-2427-796C-9FE7-D378B6A4AFB2}" dt="2022-01-10T05:00:19.824" v="1" actId="1076"/>
      <pc:docMkLst>
        <pc:docMk/>
      </pc:docMkLst>
      <pc:sldChg chg="modSp">
        <pc:chgData name="柴田 典子" userId="S::nshibata@aichi-cc.jp::ff387f4d-62fe-470d-96b9-f1df13290032" providerId="AD" clId="Web-{AA9B2F42-2427-796C-9FE7-D378B6A4AFB2}" dt="2022-01-10T05:00:19.824" v="1" actId="1076"/>
        <pc:sldMkLst>
          <pc:docMk/>
          <pc:sldMk cId="4125008302" sldId="256"/>
        </pc:sldMkLst>
        <pc:spChg chg="mod">
          <ac:chgData name="柴田 典子" userId="S::nshibata@aichi-cc.jp::ff387f4d-62fe-470d-96b9-f1df13290032" providerId="AD" clId="Web-{AA9B2F42-2427-796C-9FE7-D378B6A4AFB2}" dt="2022-01-10T05:00:19.824" v="1" actId="1076"/>
          <ac:spMkLst>
            <pc:docMk/>
            <pc:sldMk cId="4125008302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58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30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96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27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78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8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58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41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68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2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99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12DEF-AB25-4FD0-89D4-91680806DF4A}" type="datetimeFigureOut">
              <a:rPr kumimoji="1" lang="ja-JP" altLang="en-US" smtClean="0"/>
              <a:t>2022/1/9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47E6-AC46-4023-B565-7791C3FF8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3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タ　イ　ト　ル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所属および氏名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2606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第○回愛知県医学検査学会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80312" y="260648"/>
            <a:ext cx="151216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b="1">
                <a:ea typeface="ＭＳ Ｐゴシック"/>
              </a:rPr>
              <a:t>様式</a:t>
            </a:r>
            <a:r>
              <a:rPr lang="ja-JP" altLang="en-US" b="1">
                <a:ea typeface="ＭＳ Ｐゴシック"/>
              </a:rPr>
              <a:t>22</a:t>
            </a:r>
            <a:r>
              <a:rPr lang="en-US" altLang="ja-JP" b="1" dirty="0">
                <a:ea typeface="ＭＳ Ｐゴシック"/>
              </a:rPr>
              <a:t>-A</a:t>
            </a:r>
            <a:endParaRPr kumimoji="1" lang="en-US" altLang="ja-JP" b="1" dirty="0"/>
          </a:p>
          <a:p>
            <a:r>
              <a:rPr lang="ja-JP" altLang="en-US" b="1" dirty="0"/>
              <a:t>口演発表用</a:t>
            </a:r>
            <a:endParaRPr kumimoji="1" lang="ja-JP" altLang="en-US" b="1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971600" y="5013176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971600" y="5301208"/>
            <a:ext cx="7344816" cy="108012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34" y="54452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利益相反の有無　：　無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31241" y="5800180"/>
            <a:ext cx="6638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※</a:t>
            </a:r>
            <a:r>
              <a:rPr lang="ja-JP" altLang="en-US" sz="1600" b="1" dirty="0"/>
              <a:t>この演題に関連し、開示すべき</a:t>
            </a:r>
            <a:r>
              <a:rPr lang="en-US" altLang="ja-JP" sz="1600" b="1" dirty="0"/>
              <a:t>COI</a:t>
            </a:r>
            <a:r>
              <a:rPr lang="ja-JP" altLang="en-US" sz="1600" b="1" dirty="0"/>
              <a:t>関係にある企業などはありません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2500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タ　イ　ト　ル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所属および氏名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2606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第○回愛知県医学検査学会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80312" y="260648"/>
            <a:ext cx="151216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b="1">
                <a:ea typeface="ＭＳ Ｐゴシック"/>
              </a:rPr>
              <a:t>様式</a:t>
            </a:r>
            <a:r>
              <a:rPr lang="ja-JP" altLang="en-US" b="1">
                <a:ea typeface="ＭＳ Ｐゴシック"/>
              </a:rPr>
              <a:t>22</a:t>
            </a:r>
            <a:r>
              <a:rPr lang="en-US" altLang="ja-JP" b="1" dirty="0">
                <a:ea typeface="ＭＳ Ｐゴシック"/>
              </a:rPr>
              <a:t>-A</a:t>
            </a:r>
            <a:endParaRPr kumimoji="1" lang="en-US" altLang="ja-JP" b="1" dirty="0"/>
          </a:p>
          <a:p>
            <a:r>
              <a:rPr lang="ja-JP" altLang="en-US" b="1" dirty="0"/>
              <a:t>口演発表用</a:t>
            </a:r>
            <a:endParaRPr kumimoji="1" lang="ja-JP" altLang="en-US" b="1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971600" y="5013176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971600" y="5301208"/>
            <a:ext cx="7344816" cy="108012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34" y="54452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利益相反の有無　：　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67744" y="5805264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※</a:t>
            </a:r>
            <a:r>
              <a:rPr lang="ja-JP" altLang="en-US" sz="1400" b="1" dirty="0"/>
              <a:t>この演題に関連し、開示すべき</a:t>
            </a:r>
            <a:r>
              <a:rPr lang="en-US" altLang="ja-JP" sz="1400" b="1" dirty="0"/>
              <a:t>COI</a:t>
            </a:r>
            <a:r>
              <a:rPr lang="ja-JP" altLang="en-US" sz="1400" b="1" dirty="0"/>
              <a:t>関係にある企業名</a:t>
            </a:r>
            <a:endParaRPr lang="en-US" altLang="ja-JP" sz="1400" b="1" dirty="0"/>
          </a:p>
          <a:p>
            <a:r>
              <a:rPr kumimoji="1" lang="ja-JP" altLang="en-US" sz="1400" b="1" dirty="0"/>
              <a:t>　　　　　　　</a:t>
            </a:r>
            <a:r>
              <a:rPr kumimoji="1" lang="en-US" altLang="ja-JP" sz="1400" b="1" dirty="0"/>
              <a:t>XXX</a:t>
            </a:r>
            <a:r>
              <a:rPr kumimoji="1" lang="ja-JP" altLang="en-US" sz="1400" b="1" dirty="0"/>
              <a:t>株式会社、</a:t>
            </a:r>
            <a:r>
              <a:rPr kumimoji="1" lang="en-US" altLang="ja-JP" sz="1400" b="1" dirty="0"/>
              <a:t>YYY</a:t>
            </a:r>
            <a:r>
              <a:rPr kumimoji="1" lang="ja-JP" altLang="en-US" sz="1400" b="1" dirty="0"/>
              <a:t>株式会社</a:t>
            </a:r>
          </a:p>
        </p:txBody>
      </p:sp>
    </p:spTree>
    <p:extLst>
      <p:ext uri="{BB962C8B-B14F-4D97-AF65-F5344CB8AC3E}">
        <p14:creationId xmlns:p14="http://schemas.microsoft.com/office/powerpoint/2010/main" val="422067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20" y="2606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第○回愛知県医学検査学会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971600" y="5013176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971600" y="5301208"/>
            <a:ext cx="7344816" cy="108012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34" y="54452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利益相反の有無　：　無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79712" y="5856799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※</a:t>
            </a:r>
            <a:r>
              <a:rPr lang="ja-JP" altLang="en-US" sz="1400" b="1" dirty="0"/>
              <a:t>この演題に関連し、開示すべき</a:t>
            </a:r>
            <a:r>
              <a:rPr lang="en-US" altLang="ja-JP" sz="1400" b="1" dirty="0"/>
              <a:t>COI</a:t>
            </a:r>
            <a:r>
              <a:rPr lang="ja-JP" altLang="en-US" sz="1400" b="1" dirty="0"/>
              <a:t>関係にある企業などはありません</a:t>
            </a:r>
            <a:endParaRPr kumimoji="1" lang="ja-JP" altLang="en-US" sz="1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92280" y="260648"/>
            <a:ext cx="18002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b="1">
                <a:ea typeface="ＭＳ Ｐゴシック"/>
              </a:rPr>
              <a:t>様式</a:t>
            </a:r>
            <a:r>
              <a:rPr lang="ja-JP" altLang="en-US" b="1">
                <a:ea typeface="ＭＳ Ｐゴシック"/>
              </a:rPr>
              <a:t>22</a:t>
            </a:r>
            <a:r>
              <a:rPr lang="en-US" altLang="ja-JP" b="1" dirty="0">
                <a:ea typeface="ＭＳ Ｐゴシック"/>
              </a:rPr>
              <a:t>-B</a:t>
            </a:r>
            <a:endParaRPr kumimoji="1" lang="en-US" altLang="ja-JP" b="1" dirty="0"/>
          </a:p>
          <a:p>
            <a:r>
              <a:rPr lang="ja-JP" altLang="en-US" b="1" dirty="0"/>
              <a:t>ポスター発表用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02443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20" y="2606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lang="en-US" altLang="ja-JP" dirty="0"/>
              <a:t>DD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lang="ja-JP" altLang="en-US" dirty="0"/>
              <a:t>第○回愛知県医学検査学会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92280" y="260648"/>
            <a:ext cx="18002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b="1">
                <a:ea typeface="ＭＳ Ｐゴシック"/>
              </a:rPr>
              <a:t>様式</a:t>
            </a:r>
            <a:r>
              <a:rPr lang="ja-JP" altLang="en-US" b="1">
                <a:ea typeface="ＭＳ Ｐゴシック"/>
              </a:rPr>
              <a:t>22</a:t>
            </a:r>
            <a:r>
              <a:rPr lang="en-US" altLang="ja-JP" b="1" dirty="0">
                <a:ea typeface="ＭＳ Ｐゴシック"/>
              </a:rPr>
              <a:t>-B</a:t>
            </a:r>
            <a:endParaRPr kumimoji="1" lang="en-US" altLang="ja-JP" b="1" dirty="0"/>
          </a:p>
          <a:p>
            <a:r>
              <a:rPr lang="ja-JP" altLang="en-US" b="1" dirty="0"/>
              <a:t>ポスター発表用</a:t>
            </a:r>
            <a:endParaRPr kumimoji="1" lang="ja-JP" altLang="en-US" b="1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971600" y="5013176"/>
            <a:ext cx="71647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971600" y="5301208"/>
            <a:ext cx="7344816" cy="1080120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34" y="54452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利益相反の有無　：　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67744" y="5805264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※</a:t>
            </a:r>
            <a:r>
              <a:rPr lang="ja-JP" altLang="en-US" sz="1400" b="1" dirty="0"/>
              <a:t>この演題に関連し、開示すべき</a:t>
            </a:r>
            <a:r>
              <a:rPr lang="en-US" altLang="ja-JP" sz="1400" b="1" dirty="0"/>
              <a:t>COI</a:t>
            </a:r>
            <a:r>
              <a:rPr lang="ja-JP" altLang="en-US" sz="1400" b="1" dirty="0"/>
              <a:t>関係にある企業名</a:t>
            </a:r>
            <a:endParaRPr lang="en-US" altLang="ja-JP" sz="1400" b="1" dirty="0"/>
          </a:p>
          <a:p>
            <a:r>
              <a:rPr kumimoji="1" lang="ja-JP" altLang="en-US" sz="1400" b="1" dirty="0"/>
              <a:t>　　　　　　　</a:t>
            </a:r>
            <a:r>
              <a:rPr kumimoji="1" lang="en-US" altLang="ja-JP" sz="1400" b="1" dirty="0"/>
              <a:t>XXX</a:t>
            </a:r>
            <a:r>
              <a:rPr kumimoji="1" lang="ja-JP" altLang="en-US" sz="1400" b="1" dirty="0"/>
              <a:t>株式会社、</a:t>
            </a:r>
            <a:r>
              <a:rPr kumimoji="1" lang="en-US" altLang="ja-JP" sz="1400" b="1" dirty="0"/>
              <a:t>YYY</a:t>
            </a:r>
            <a:r>
              <a:rPr kumimoji="1" lang="ja-JP" altLang="en-US" sz="1400" b="1" dirty="0"/>
              <a:t>株式会社</a:t>
            </a:r>
          </a:p>
        </p:txBody>
      </p:sp>
    </p:spTree>
    <p:extLst>
      <p:ext uri="{BB962C8B-B14F-4D97-AF65-F5344CB8AC3E}">
        <p14:creationId xmlns:p14="http://schemas.microsoft.com/office/powerpoint/2010/main" val="320574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192</Words>
  <PresentationFormat>画面に合わせる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【タ　イ　ト　ル】</vt:lpstr>
      <vt:lpstr>【タ　イ　ト　ル】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2016-02-01T07:50:37Z</dcterms:created>
  <dcterms:modified xsi:type="dcterms:W3CDTF">2022-01-10T05:00:27Z</dcterms:modified>
</cp:coreProperties>
</file>